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0104100" cy="3981450"/>
  <p:notesSz cx="20104100" cy="39814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0" d="100"/>
          <a:sy n="80" d="100"/>
        </p:scale>
        <p:origin x="280" y="16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234249"/>
            <a:ext cx="17088486" cy="8361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229612"/>
            <a:ext cx="14072870" cy="995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915733"/>
            <a:ext cx="8745284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915733"/>
            <a:ext cx="8745284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19020" y="160449"/>
            <a:ext cx="12066058" cy="2386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915733"/>
            <a:ext cx="18093690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3702748"/>
            <a:ext cx="6433312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3702748"/>
            <a:ext cx="4623943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3702748"/>
            <a:ext cx="4623943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580860" y="2722430"/>
            <a:ext cx="942379" cy="942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943" y="2689607"/>
            <a:ext cx="4984214" cy="12875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A3A3BF-FD6D-5B46-A8F4-86A9531C8C3E}"/>
              </a:ext>
            </a:extLst>
          </p:cNvPr>
          <p:cNvSpPr txBox="1"/>
          <p:nvPr/>
        </p:nvSpPr>
        <p:spPr>
          <a:xfrm>
            <a:off x="0" y="283745"/>
            <a:ext cx="201041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VELOCI E SICURI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6A759C-B1D3-3D47-9A93-665FF67C7271}"/>
              </a:ext>
            </a:extLst>
          </p:cNvPr>
          <p:cNvSpPr txBox="1"/>
          <p:nvPr/>
        </p:nvSpPr>
        <p:spPr>
          <a:xfrm>
            <a:off x="796925" y="1390560"/>
            <a:ext cx="18510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[COMPANY NAME] come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preferisci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: per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360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br>
              <a:rPr lang="en-US" sz="360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3600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e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</a:t>
            </a:r>
          </a:p>
        </p:txBody>
      </p:sp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24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7</cp:revision>
  <dcterms:created xsi:type="dcterms:W3CDTF">2018-07-06T16:32:06Z</dcterms:created>
  <dcterms:modified xsi:type="dcterms:W3CDTF">2021-04-06T10:37:30Z</dcterms:modified>
</cp:coreProperties>
</file>